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1"/>
  </p:notesMasterIdLst>
  <p:handoutMasterIdLst>
    <p:handoutMasterId r:id="rId152"/>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3"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1045" r:id="rId106"/>
    <p:sldId id="976" r:id="rId107"/>
    <p:sldId id="977" r:id="rId108"/>
    <p:sldId id="996" r:id="rId109"/>
    <p:sldId id="866" r:id="rId110"/>
    <p:sldId id="997" r:id="rId111"/>
    <p:sldId id="998" r:id="rId112"/>
    <p:sldId id="1005" r:id="rId113"/>
    <p:sldId id="1002" r:id="rId114"/>
    <p:sldId id="1003" r:id="rId115"/>
    <p:sldId id="1004" r:id="rId116"/>
    <p:sldId id="872" r:id="rId117"/>
    <p:sldId id="1047" r:id="rId118"/>
    <p:sldId id="1008" r:id="rId119"/>
    <p:sldId id="873" r:id="rId120"/>
    <p:sldId id="1010" r:id="rId121"/>
    <p:sldId id="1011" r:id="rId122"/>
    <p:sldId id="1012" r:id="rId123"/>
    <p:sldId id="964" r:id="rId124"/>
    <p:sldId id="1014" r:id="rId125"/>
    <p:sldId id="1019" r:id="rId126"/>
    <p:sldId id="1015" r:id="rId127"/>
    <p:sldId id="1016" r:id="rId128"/>
    <p:sldId id="1046" r:id="rId129"/>
    <p:sldId id="1030" r:id="rId130"/>
    <p:sldId id="1024" r:id="rId131"/>
    <p:sldId id="1025" r:id="rId132"/>
    <p:sldId id="1038" r:id="rId133"/>
    <p:sldId id="910" r:id="rId134"/>
    <p:sldId id="911" r:id="rId135"/>
    <p:sldId id="865" r:id="rId136"/>
    <p:sldId id="414" r:id="rId137"/>
    <p:sldId id="995" r:id="rId138"/>
    <p:sldId id="1048" r:id="rId139"/>
    <p:sldId id="1051" r:id="rId140"/>
    <p:sldId id="1006" r:id="rId141"/>
    <p:sldId id="1040" r:id="rId142"/>
    <p:sldId id="1039" r:id="rId143"/>
    <p:sldId id="1049" r:id="rId144"/>
    <p:sldId id="1032" r:id="rId145"/>
    <p:sldId id="1033" r:id="rId146"/>
    <p:sldId id="1034" r:id="rId147"/>
    <p:sldId id="1035" r:id="rId148"/>
    <p:sldId id="1036" r:id="rId149"/>
    <p:sldId id="1037"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1157413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135</a:t>
            </a:fld>
            <a:endParaRPr lang="en-US"/>
          </a:p>
        </p:txBody>
      </p:sp>
    </p:spTree>
    <p:extLst>
      <p:ext uri="{BB962C8B-B14F-4D97-AF65-F5344CB8AC3E}">
        <p14:creationId xmlns:p14="http://schemas.microsoft.com/office/powerpoint/2010/main" val="2799026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Tree>
    <p:extLst>
      <p:ext uri="{BB962C8B-B14F-4D97-AF65-F5344CB8AC3E}">
        <p14:creationId xmlns:p14="http://schemas.microsoft.com/office/powerpoint/2010/main" val="291942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395004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3290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10" name="Rectangle 9">
            <a:extLst>
              <a:ext uri="{FF2B5EF4-FFF2-40B4-BE49-F238E27FC236}">
                <a16:creationId xmlns:a16="http://schemas.microsoft.com/office/drawing/2014/main" id="{93FF56F1-C020-B941-B464-DCC9AAE66742}"/>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16441</TotalTime>
  <Words>13499</Words>
  <Application>Microsoft Macintosh PowerPoint</Application>
  <PresentationFormat>On-screen Show (16:9)</PresentationFormat>
  <Paragraphs>1860</Paragraphs>
  <Slides>149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1218</cp:revision>
  <cp:lastPrinted>2019-06-07T19:51:54Z</cp:lastPrinted>
  <dcterms:created xsi:type="dcterms:W3CDTF">2014-12-05T18:34:48Z</dcterms:created>
  <dcterms:modified xsi:type="dcterms:W3CDTF">2020-10-12T15:46:43Z</dcterms:modified>
  <cp:category/>
</cp:coreProperties>
</file>